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F402-C3AC-427C-B140-1E476EF2A844}" type="datetimeFigureOut">
              <a:rPr lang="de-DE" smtClean="0"/>
              <a:pPr/>
              <a:t>12.11.2010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8108-D472-4DE8-BD9E-880BA4D3AA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de-DE" dirty="0" smtClean="0"/>
              <a:t>Finanzierung Patient Blood Management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83568" y="4149080"/>
            <a:ext cx="770485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01352" cy="60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458200" cy="495300"/>
          </a:xfrm>
        </p:spPr>
        <p:txBody>
          <a:bodyPr>
            <a:normAutofit fontScale="90000"/>
          </a:bodyPr>
          <a:lstStyle/>
          <a:p>
            <a:r>
              <a:rPr lang="de-DE" sz="2200" dirty="0" smtClean="0"/>
              <a:t>Ein Kooperationsvertrag mit dem Verband der PKV ermöglicht </a:t>
            </a:r>
            <a:br>
              <a:rPr lang="de-DE" sz="2200" dirty="0" smtClean="0"/>
            </a:br>
            <a:r>
              <a:rPr lang="de-DE" sz="2200" dirty="0" smtClean="0"/>
              <a:t>den Einsatz von ERYPO im ambulanten Bereich</a:t>
            </a:r>
            <a:endParaRPr lang="de-DE" sz="2200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11257"/>
            <a:ext cx="1214446" cy="154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220756"/>
            <a:ext cx="1214446" cy="151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5" y="2935267"/>
            <a:ext cx="4286279" cy="281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04800"/>
            <a:ext cx="4192104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8458200" cy="495300"/>
          </a:xfrm>
        </p:spPr>
        <p:txBody>
          <a:bodyPr>
            <a:normAutofit fontScale="90000"/>
          </a:bodyPr>
          <a:lstStyle/>
          <a:p>
            <a:r>
              <a:rPr lang="de-DE" sz="2200" dirty="0" smtClean="0"/>
              <a:t>Ein Kooperationsvertrag mit dem Verband der PKV ermöglicht </a:t>
            </a:r>
            <a:br>
              <a:rPr lang="de-DE" sz="2200" dirty="0" smtClean="0"/>
            </a:br>
            <a:r>
              <a:rPr lang="de-DE" sz="2200" dirty="0" smtClean="0"/>
              <a:t>den Einsatz von ERYPO im ambulanten Bereich</a:t>
            </a:r>
            <a:endParaRPr lang="de-DE" sz="2200" dirty="0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028733"/>
            <a:ext cx="5817269" cy="549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458200" cy="495300"/>
          </a:xfrm>
        </p:spPr>
        <p:txBody>
          <a:bodyPr>
            <a:noAutofit/>
          </a:bodyPr>
          <a:lstStyle/>
          <a:p>
            <a:r>
              <a:rPr lang="de-DE" sz="2400" dirty="0" smtClean="0"/>
              <a:t>Beispiel für einen Versorgungsvertrag nach § 140 SGB V</a:t>
            </a:r>
            <a:br>
              <a:rPr lang="de-DE" sz="2400" dirty="0" smtClean="0"/>
            </a:br>
            <a:r>
              <a:rPr lang="de-DE" sz="2400" dirty="0" smtClean="0"/>
              <a:t>im Bereich </a:t>
            </a:r>
            <a:r>
              <a:rPr lang="de-DE" sz="2400" dirty="0" err="1" smtClean="0"/>
              <a:t>Endoprothetik</a:t>
            </a:r>
            <a:endParaRPr lang="de-DE" sz="2400" dirty="0"/>
          </a:p>
        </p:txBody>
      </p:sp>
      <p:pic>
        <p:nvPicPr>
          <p:cNvPr id="216066" name="Picture 2" descr="http://www.gsbg.de/images/parkklinik_graf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20756"/>
            <a:ext cx="7704856" cy="4580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92696"/>
            <a:ext cx="8458200" cy="4953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Vorbereitung der Patienten im vorgelagerten MVZ</a:t>
            </a:r>
            <a:endParaRPr lang="de-DE" sz="2000" dirty="0"/>
          </a:p>
        </p:txBody>
      </p:sp>
      <p:pic>
        <p:nvPicPr>
          <p:cNvPr id="249858" name="Picture 2" descr="http://www.uniklinik-freiburg.de/konzept2010/live/Projekt/MVZ/Konz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08787"/>
            <a:ext cx="3456384" cy="3179875"/>
          </a:xfrm>
          <a:prstGeom prst="rect">
            <a:avLst/>
          </a:prstGeom>
          <a:noFill/>
        </p:spPr>
      </p:pic>
      <p:pic>
        <p:nvPicPr>
          <p:cNvPr id="249860" name="Picture 4" descr="Synergiezent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08788"/>
            <a:ext cx="4320480" cy="31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449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58196" cy="57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07504" y="5589240"/>
            <a:ext cx="770485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28" y="404664"/>
            <a:ext cx="8906072" cy="60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683568" y="4149080"/>
            <a:ext cx="770485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83568" y="4149080"/>
            <a:ext cx="770485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6" y="188640"/>
            <a:ext cx="9095634" cy="61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Bildschirmpräsentation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Finanzierung Patient Blood Management</vt:lpstr>
      <vt:lpstr>Ein Kooperationsvertrag mit dem Verband der PKV ermöglicht  den Einsatz von ERYPO im ambulanten Bereich</vt:lpstr>
      <vt:lpstr>Ein Kooperationsvertrag mit dem Verband der PKV ermöglicht  den Einsatz von ERYPO im ambulanten Bereich</vt:lpstr>
      <vt:lpstr>Beispiel für einen Versorgungsvertrag nach § 140 SGB V im Bereich Endoprothetik</vt:lpstr>
      <vt:lpstr>Vorbereitung der Patienten im vorgelagerten MVZ</vt:lpstr>
      <vt:lpstr>Folie 6</vt:lpstr>
      <vt:lpstr>Folie 7</vt:lpstr>
      <vt:lpstr>Folie 8</vt:lpstr>
      <vt:lpstr>Folie 9</vt:lpstr>
      <vt:lpstr>Folie 10</vt:lpstr>
    </vt:vector>
  </TitlesOfParts>
  <Company>Johnson &amp; Johnson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Finanzierung Patient Blood Management</dc:title>
  <dc:creator>jtomeczk</dc:creator>
  <cp:lastModifiedBy>tf</cp:lastModifiedBy>
  <cp:revision>1</cp:revision>
  <dcterms:created xsi:type="dcterms:W3CDTF">2010-11-12T08:16:02Z</dcterms:created>
  <dcterms:modified xsi:type="dcterms:W3CDTF">2010-11-12T16:45:25Z</dcterms:modified>
</cp:coreProperties>
</file>